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70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2FFC61-24A6-90BF-1312-24CC99B78D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2434"/>
          <a:stretch/>
        </p:blipFill>
        <p:spPr>
          <a:xfrm>
            <a:off x="342900" y="342900"/>
            <a:ext cx="84582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00200" y="342900"/>
            <a:ext cx="5943600" cy="445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83</Words>
  <Application>Microsoft Office PowerPoint</Application>
  <PresentationFormat>Apresentação na tela (16:9)</PresentationFormat>
  <Paragraphs>83</Paragraphs>
  <Slides>83</Slides>
  <Notes>83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6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GETÚLIO DA SILVA SANTOS</cp:lastModifiedBy>
  <cp:revision>2</cp:revision>
  <dcterms:created xsi:type="dcterms:W3CDTF">2022-11-27T23:33:41Z</dcterms:created>
  <dcterms:modified xsi:type="dcterms:W3CDTF">2022-11-28T00:01:30Z</dcterms:modified>
</cp:coreProperties>
</file>